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b="0" i="0" dirty="0">
                <a:solidFill>
                  <a:srgbClr val="8492A6"/>
                </a:solidFill>
                <a:effectLst/>
                <a:latin typeface="Nunito" pitchFamily="2" charset="0"/>
              </a:rPr>
              <a:t>Data Analytics in Holiday Planning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>
                    <a:lumMod val="85000"/>
                    <a:lumOff val="15000"/>
                  </a:schemeClr>
                </a:solidFill>
              </a:rPr>
              <a:t>By: Rajat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Panwan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CC501A5-E26A-7A66-5555-DC8BB59E9A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5597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>
                <a:solidFill>
                  <a:srgbClr val="FFFFFF"/>
                </a:solidFill>
              </a:rPr>
              <a:t>Plan: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812800"/>
            <a:ext cx="5933694" cy="527076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4400" i="1" dirty="0"/>
              <a:t>Deciding the destination where we want to go, such as Beaches, Hill Stations, Towns and cities.</a:t>
            </a:r>
            <a:endParaRPr lang="en-IN" sz="4400" i="1" dirty="0"/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A1605C-8D70-179F-7999-AF0FF0F5B0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22"/>
          <a:stretch/>
        </p:blipFill>
        <p:spPr>
          <a:xfrm>
            <a:off x="0" y="0"/>
            <a:ext cx="464664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/>
              <a:t>Prepare</a:t>
            </a:r>
            <a:r>
              <a:rPr lang="en-US" sz="4800" i="1" dirty="0">
                <a:solidFill>
                  <a:srgbClr val="FFFFFF"/>
                </a:solidFill>
              </a:rPr>
              <a:t>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 algn="just">
              <a:lnSpc>
                <a:spcPct val="150000"/>
              </a:lnSpc>
              <a:buNone/>
            </a:pPr>
            <a:r>
              <a:rPr lang="en-IN" sz="4200" i="1" dirty="0"/>
              <a:t>Check for the budget of the holiday I am willing to spend on the holiday.</a:t>
            </a:r>
          </a:p>
        </p:txBody>
      </p:sp>
    </p:spTree>
    <p:extLst>
      <p:ext uri="{BB962C8B-B14F-4D97-AF65-F5344CB8AC3E}">
        <p14:creationId xmlns:p14="http://schemas.microsoft.com/office/powerpoint/2010/main" val="2334191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A16E84-3B0C-4293-D3DE-F1D7BE6587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87" y="0"/>
            <a:ext cx="4673832" cy="6898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/>
              <a:t>Process</a:t>
            </a:r>
            <a:r>
              <a:rPr lang="en-US" sz="4800" i="1" dirty="0">
                <a:solidFill>
                  <a:srgbClr val="FFFFFF"/>
                </a:solidFill>
              </a:rPr>
              <a:t>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01168" lvl="1" indent="0" algn="just">
              <a:lnSpc>
                <a:spcPct val="150000"/>
              </a:lnSpc>
              <a:buNone/>
            </a:pPr>
            <a:r>
              <a:rPr lang="en-IN" sz="4200" i="1" dirty="0"/>
              <a:t>Selecting the Destination. For example if I decided to go on a hill station what it would be, like Himachal, North-East, J&amp;K or foreign country like Switzerland.</a:t>
            </a:r>
          </a:p>
        </p:txBody>
      </p:sp>
    </p:spTree>
    <p:extLst>
      <p:ext uri="{BB962C8B-B14F-4D97-AF65-F5344CB8AC3E}">
        <p14:creationId xmlns:p14="http://schemas.microsoft.com/office/powerpoint/2010/main" val="3613663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A34CC8-A0BA-8A2C-7525-F177EBF72D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7"/>
          <a:stretch/>
        </p:blipFill>
        <p:spPr>
          <a:xfrm>
            <a:off x="0" y="0"/>
            <a:ext cx="465597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/>
              <a:t>Analyze</a:t>
            </a:r>
            <a:r>
              <a:rPr lang="en-US" sz="4800" i="1" dirty="0">
                <a:solidFill>
                  <a:srgbClr val="FFFFFF"/>
                </a:solidFill>
              </a:rPr>
              <a:t>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 algn="just">
              <a:lnSpc>
                <a:spcPct val="150000"/>
              </a:lnSpc>
              <a:buNone/>
            </a:pPr>
            <a:r>
              <a:rPr lang="en-IN" sz="4200" i="1" dirty="0"/>
              <a:t>Now I will check the weather conditions, travelling duration and political condition are favourable or not.</a:t>
            </a:r>
          </a:p>
        </p:txBody>
      </p:sp>
    </p:spTree>
    <p:extLst>
      <p:ext uri="{BB962C8B-B14F-4D97-AF65-F5344CB8AC3E}">
        <p14:creationId xmlns:p14="http://schemas.microsoft.com/office/powerpoint/2010/main" val="3752813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9E2215-6D74-99D8-F174-C34B14A3A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29"/>
          <a:stretch/>
        </p:blipFill>
        <p:spPr>
          <a:xfrm>
            <a:off x="1" y="0"/>
            <a:ext cx="465597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/>
              <a:t>Share</a:t>
            </a:r>
            <a:r>
              <a:rPr lang="en-US" sz="4800" i="1" dirty="0">
                <a:solidFill>
                  <a:srgbClr val="FFFFFF"/>
                </a:solidFill>
              </a:rPr>
              <a:t>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 algn="just">
              <a:lnSpc>
                <a:spcPct val="150000"/>
              </a:lnSpc>
              <a:buNone/>
            </a:pPr>
            <a:r>
              <a:rPr lang="en-IN" sz="4200" i="1" dirty="0"/>
              <a:t>Now communicate the idea to the travel agent, to find the best suitable destination under my budget.</a:t>
            </a:r>
          </a:p>
        </p:txBody>
      </p:sp>
    </p:spTree>
    <p:extLst>
      <p:ext uri="{BB962C8B-B14F-4D97-AF65-F5344CB8AC3E}">
        <p14:creationId xmlns:p14="http://schemas.microsoft.com/office/powerpoint/2010/main" val="79683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lvl="0"/>
            <a:r>
              <a:rPr lang="en-US" sz="4800" i="1" dirty="0"/>
              <a:t>Act</a:t>
            </a:r>
            <a:r>
              <a:rPr lang="en-US" sz="4800" i="1" dirty="0">
                <a:solidFill>
                  <a:srgbClr val="FFFFFF"/>
                </a:solidFill>
              </a:rPr>
              <a:t>:</a:t>
            </a:r>
            <a:br>
              <a:rPr lang="en-US" sz="4800" i="1" dirty="0">
                <a:solidFill>
                  <a:srgbClr val="FFFFFF"/>
                </a:solidFill>
              </a:rPr>
            </a:b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3F6BA-D7D5-7A21-A739-1491D8FD44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 algn="just">
              <a:lnSpc>
                <a:spcPct val="150000"/>
              </a:lnSpc>
              <a:buNone/>
            </a:pPr>
            <a:r>
              <a:rPr lang="en-IN" sz="4200" i="1" dirty="0"/>
              <a:t>Finally buying the plan from the agent according to my decision.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96B07-99C6-8D9B-206F-BC5BF03AA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63" r="6199"/>
          <a:stretch/>
        </p:blipFill>
        <p:spPr>
          <a:xfrm>
            <a:off x="0" y="2602"/>
            <a:ext cx="4648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10131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59</TotalTime>
  <Words>146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Bookman Old Style</vt:lpstr>
      <vt:lpstr>Calibri</vt:lpstr>
      <vt:lpstr>Franklin Gothic Book</vt:lpstr>
      <vt:lpstr>Nunito</vt:lpstr>
      <vt:lpstr>1_RetrospectVTI</vt:lpstr>
      <vt:lpstr>Data Analytics in Holiday Planning</vt:lpstr>
      <vt:lpstr>Plan: </vt:lpstr>
      <vt:lpstr>Prepare: </vt:lpstr>
      <vt:lpstr>Process: </vt:lpstr>
      <vt:lpstr>Analyze: </vt:lpstr>
      <vt:lpstr>Share: </vt:lpstr>
      <vt:lpstr>Act: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in Holiday Planning</dc:title>
  <dc:creator>rajat pawan</dc:creator>
  <cp:lastModifiedBy>rajat pawan</cp:lastModifiedBy>
  <cp:revision>2</cp:revision>
  <dcterms:created xsi:type="dcterms:W3CDTF">2022-11-27T06:59:55Z</dcterms:created>
  <dcterms:modified xsi:type="dcterms:W3CDTF">2023-03-23T14:32:49Z</dcterms:modified>
</cp:coreProperties>
</file>

<file path=docProps/thumbnail.jpeg>
</file>